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4" r:id="rId6"/>
    <p:sldId id="26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4"/>
    <p:restoredTop sz="96012"/>
  </p:normalViewPr>
  <p:slideViewPr>
    <p:cSldViewPr snapToGrid="0">
      <p:cViewPr varScale="1">
        <p:scale>
          <a:sx n="114" d="100"/>
          <a:sy n="114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7C3BC-F0BF-4A44-82CF-E3FF31C7CE34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BCFC9-2518-6A46-9DF5-66D131A27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46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BB913-31EB-BFBB-4C26-8689AE0128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466FFC-2BEC-5796-5E3A-33F8A8C3E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422EBF-34D6-FA88-907C-D8D3D1EA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6D0-9F58-0F49-8E88-67A91A78784A}" type="datetime1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67BD39-6F7B-8A1D-FB5E-9EDE3B6D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C506E8-7EAE-7EB5-35F0-389E5778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F67B12F-1BF4-C270-9B83-76FE130D080F}"/>
              </a:ext>
            </a:extLst>
          </p:cNvPr>
          <p:cNvSpPr/>
          <p:nvPr userDrawn="1"/>
        </p:nvSpPr>
        <p:spPr>
          <a:xfrm>
            <a:off x="10112829" y="5257800"/>
            <a:ext cx="1240971" cy="1463675"/>
          </a:xfrm>
          <a:prstGeom prst="roundRect">
            <a:avLst/>
          </a:prstGeom>
          <a:blipFill>
            <a:blip r:embed="rId2">
              <a:alphaModFix amt="8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18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1D5F6-0883-A729-78B3-9C0FF451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7DFD25-3308-36B8-DFFD-5C558DC51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D0EE97-F1A9-8DBD-715F-1F079394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2BF7-30AB-1D4F-8300-4E51B024FD1A}" type="datetime1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47EEF5-CFC0-00E0-07C0-AC9FE739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D80571-180D-02BA-B8CD-3E923E86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62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1702429-6831-8E24-8818-1D30A470C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2C9C34-ABE9-5791-F4C0-C143A10F0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836C65-0714-6300-4D0A-3EDCDF22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1131-9C14-6842-AB91-FC6D1C129DDC}" type="datetime1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055EE6-988D-99C4-0C08-E8E6E624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910E59-8D59-83DD-8875-00C7A5F6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58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CC5D5-775D-658C-32D3-3548BA1C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55664A-D836-FC2D-65C2-F28579CC1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16415F-EFB5-3172-FA43-49164B77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8B29-F869-C849-A91F-BA9731DD6216}" type="datetime1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5E8420-734D-5375-7906-CADF0DD1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41AAE7-6DC9-250B-6AD8-908F64EA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11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55ACE-8480-C350-83F4-98C3919D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06A52C-4CCD-BD29-57E9-8DC420A19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D25488-035E-F74D-7F3C-65DB65E9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1296-FA98-BF48-B036-0868E22C0C43}" type="datetime1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8351D6-057B-AB75-5F3D-A7A17C39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BA8281-D344-D7B1-6EA0-46550587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8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0F934-926A-4830-4823-178207D0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63852F-7AB9-290B-A02E-7227E2191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7F9800-0536-3CF1-76A6-B08B1EFA8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224D57-A605-759F-8226-006AC8CC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660F-0DFE-A740-AFF2-1F6CB847D915}" type="datetime1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DCCE5F-EB06-B723-AC4E-5D00CAFE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F1DA74-48BD-20ED-4934-29B62F7E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56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2A7DA-17F0-4365-0DF2-C29E5B758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C7DA83-B13C-FFC2-F3CA-8C1B053E3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457DE7-192F-3F2C-0287-ED913F3AA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0DC1ED-3330-341E-A57D-16F58F26C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2C9568-3CFD-ED22-861D-4C1DED8DD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2F1CF6-48FE-C58C-03B2-8A430E3F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D144-FD35-A940-924F-BAB62710A87B}" type="datetime1">
              <a:rPr lang="fr-FR" smtClean="0"/>
              <a:t>23/03/2026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BB5632E-DCA4-9AD6-B6A1-2CC6B7C9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09A59F8-4D69-84EF-6BD3-C8AA9159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08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237801-FCEC-43B6-3C8F-3D68E4A2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E05FC7-1922-E191-CC94-487EA3E0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E791-209B-D24E-B99E-B61E53BED030}" type="datetime1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91F095-F03D-4DB7-B98B-61E6F762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5C3A85-F713-052A-EE2B-D5FCC6C9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63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258C25-2CDA-A5EF-8D94-07385C78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E222-9C3B-A242-8C27-2B21C5088CC6}" type="datetime1">
              <a:rPr lang="fr-FR" smtClean="0"/>
              <a:t>23/03/2026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F774F9-0670-7825-BAC6-B2AA82EF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0F1421-55EB-C521-6FDB-FED42F7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01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860B4-967E-6405-270B-58350846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8BA009-D934-5F14-7E83-40E7E105A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736EFF-75B8-FF55-EFA8-4E660B358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46D694-69D5-8CFB-467F-7C8E08DF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5470-AE88-2449-A9C3-A6CC097623FA}" type="datetime1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62F156-A019-6911-FE24-869AF3DF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7A066C-90E2-F965-6736-E9773991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89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487780-5575-F91D-B56C-6BCAA759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51FD7A8-B437-D621-95CF-21BC0BA5B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209BA2-F1DA-C996-48AE-84CFFCF83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AD3ABC-AD08-4E59-5DB2-492A57DB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6BD7-3E7E-8F4D-B521-F25C42686E85}" type="datetime1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60B1F6-92E8-3C02-2D7F-6C1AC95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433867-152C-8181-713C-9BF80BA7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6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C4CCC0-373A-8C46-5398-6698C3D0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ABF205-CF2D-1503-8FFF-FCEB2223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CBBEFF-40D1-C643-5871-60A7E49A8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2C8A-DC94-274A-B601-CF5580B81B0A}" type="datetime1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B55391-DDA7-4836-9B2F-5A2503C80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Colloque Et SI, 20, 21 et 22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ED9DBE-DEAE-69B8-2997-5639D3412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90BB5-E466-F344-9307-526E4DB768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49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70C0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3E4064-7330-E196-AE9E-581ECD683E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64D50F-30FD-81D5-184A-3FA20CF6B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Nom de l’intervenante ou intervenant</a:t>
            </a:r>
          </a:p>
          <a:p>
            <a:r>
              <a:rPr lang="fr-FR" dirty="0"/>
              <a:t>Date </a:t>
            </a:r>
          </a:p>
          <a:p>
            <a:r>
              <a:rPr lang="fr-FR" dirty="0"/>
              <a:t>Colloque Et SI, Université de La Réunion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73BF5-4C7E-967D-A073-8CC05E1B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Recommandations liées à l’accessibilité de votre présentation (1/3)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FCD619-58B7-3013-3AD6-8486FDAD4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Nous </a:t>
            </a:r>
            <a:r>
              <a:rPr lang="en-US" sz="2800" dirty="0" err="1"/>
              <a:t>vous</a:t>
            </a:r>
            <a:r>
              <a:rPr lang="en-US" sz="2800" dirty="0"/>
              <a:t> </a:t>
            </a:r>
            <a:r>
              <a:rPr lang="en-US" sz="2800" dirty="0" err="1"/>
              <a:t>recommandons</a:t>
            </a:r>
            <a:r>
              <a:rPr lang="en-US" sz="2800" dirty="0"/>
              <a:t> </a:t>
            </a:r>
            <a:r>
              <a:rPr lang="en-US" sz="2800" dirty="0" err="1"/>
              <a:t>d’utiliser</a:t>
            </a:r>
            <a:r>
              <a:rPr lang="en-US" sz="2800" dirty="0"/>
              <a:t> </a:t>
            </a:r>
            <a:r>
              <a:rPr lang="en-US" sz="2800" dirty="0" err="1"/>
              <a:t>ce</a:t>
            </a:r>
            <a:r>
              <a:rPr lang="en-US" sz="2800" dirty="0"/>
              <a:t> </a:t>
            </a:r>
            <a:r>
              <a:rPr lang="en-US" sz="2800" dirty="0" err="1"/>
              <a:t>modèle</a:t>
            </a:r>
            <a:r>
              <a:rPr lang="en-US" sz="2800" dirty="0"/>
              <a:t> </a:t>
            </a:r>
            <a:r>
              <a:rPr lang="en-US" sz="2800" dirty="0" err="1"/>
              <a:t>tel</a:t>
            </a:r>
            <a:r>
              <a:rPr lang="en-US" sz="2800" dirty="0"/>
              <a:t> </a:t>
            </a:r>
            <a:r>
              <a:rPr lang="en-US" sz="2800" dirty="0" err="1"/>
              <a:t>qu'il</a:t>
            </a:r>
            <a:r>
              <a:rPr lang="en-US" sz="2800" dirty="0"/>
              <a:t>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  <a:r>
              <a:rPr lang="en-US" sz="2800" dirty="0" err="1"/>
              <a:t>conçu</a:t>
            </a:r>
            <a:r>
              <a:rPr lang="en-US" sz="2800" dirty="0"/>
              <a:t>. La police, </a:t>
            </a:r>
            <a:r>
              <a:rPr lang="en-US" sz="2800" dirty="0" err="1"/>
              <a:t>sa</a:t>
            </a:r>
            <a:r>
              <a:rPr lang="en-US" sz="2800" dirty="0"/>
              <a:t> taille et les couleurs </a:t>
            </a:r>
            <a:r>
              <a:rPr lang="en-US" sz="2800" dirty="0" err="1"/>
              <a:t>sont</a:t>
            </a:r>
            <a:r>
              <a:rPr lang="en-US" sz="2800" dirty="0"/>
              <a:t> </a:t>
            </a:r>
            <a:r>
              <a:rPr lang="en-US" sz="2800" dirty="0" err="1"/>
              <a:t>ajustées</a:t>
            </a:r>
            <a:r>
              <a:rPr lang="en-US" sz="2800" dirty="0"/>
              <a:t> aux </a:t>
            </a:r>
            <a:r>
              <a:rPr lang="en-US" sz="2800" dirty="0" err="1"/>
              <a:t>normes</a:t>
            </a:r>
            <a:r>
              <a:rPr lang="en-US" sz="2800" dirty="0"/>
              <a:t> </a:t>
            </a:r>
            <a:r>
              <a:rPr lang="en-US" sz="2800" dirty="0" err="1"/>
              <a:t>d’accessiblité</a:t>
            </a:r>
            <a:r>
              <a:rPr lang="en-US" sz="2800" dirty="0"/>
              <a:t>. 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Toujours</a:t>
            </a:r>
            <a:r>
              <a:rPr lang="en-US" sz="2800" dirty="0"/>
              <a:t> pour </a:t>
            </a:r>
            <a:r>
              <a:rPr lang="en-US" sz="2800" dirty="0" err="1"/>
              <a:t>faciliter</a:t>
            </a:r>
            <a:r>
              <a:rPr lang="en-US" sz="2800" dirty="0"/>
              <a:t> </a:t>
            </a:r>
            <a:r>
              <a:rPr lang="en-US" sz="2800" dirty="0" err="1"/>
              <a:t>l’accessibilité</a:t>
            </a:r>
            <a:r>
              <a:rPr lang="en-US" sz="2800" dirty="0"/>
              <a:t>, nous </a:t>
            </a:r>
            <a:r>
              <a:rPr lang="en-US" sz="2800" dirty="0" err="1"/>
              <a:t>vous</a:t>
            </a:r>
            <a:r>
              <a:rPr lang="en-US" sz="2800" dirty="0"/>
              <a:t> </a:t>
            </a:r>
            <a:r>
              <a:rPr lang="en-US" sz="2800" dirty="0" err="1"/>
              <a:t>recommandons</a:t>
            </a:r>
            <a:r>
              <a:rPr lang="en-US" sz="2800" dirty="0"/>
              <a:t> </a:t>
            </a:r>
            <a:r>
              <a:rPr lang="en-US" sz="2800" dirty="0" err="1"/>
              <a:t>d’ajouter</a:t>
            </a:r>
            <a:r>
              <a:rPr lang="en-US" sz="2800" dirty="0"/>
              <a:t> des </a:t>
            </a:r>
            <a:r>
              <a:rPr lang="en-US" sz="2800" dirty="0" err="1"/>
              <a:t>légendes</a:t>
            </a:r>
            <a:r>
              <a:rPr lang="en-US" sz="2800" dirty="0"/>
              <a:t> </a:t>
            </a:r>
            <a:r>
              <a:rPr lang="en-US" sz="2800" dirty="0" err="1"/>
              <a:t>claires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vos</a:t>
            </a:r>
            <a:r>
              <a:rPr lang="en-US" sz="2800" dirty="0"/>
              <a:t> images et </a:t>
            </a:r>
            <a:r>
              <a:rPr lang="en-US" sz="2800" dirty="0" err="1"/>
              <a:t>graphiques</a:t>
            </a:r>
            <a:r>
              <a:rPr lang="en-US" sz="2800" dirty="0"/>
              <a:t>. Il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  <a:r>
              <a:rPr lang="en-US" sz="2800" dirty="0" err="1"/>
              <a:t>préférable</a:t>
            </a:r>
            <a:r>
              <a:rPr lang="en-US" sz="2800" dirty="0"/>
              <a:t> </a:t>
            </a:r>
            <a:r>
              <a:rPr lang="en-US" sz="2800" dirty="0" err="1"/>
              <a:t>d’éviter</a:t>
            </a:r>
            <a:r>
              <a:rPr lang="en-US" sz="2800" dirty="0"/>
              <a:t> de </a:t>
            </a:r>
            <a:r>
              <a:rPr lang="en-US" sz="2800" dirty="0" err="1"/>
              <a:t>communiquer</a:t>
            </a:r>
            <a:r>
              <a:rPr lang="en-US" sz="2800" dirty="0"/>
              <a:t> </a:t>
            </a:r>
            <a:r>
              <a:rPr lang="en-US" sz="2800" dirty="0" err="1"/>
              <a:t>vos</a:t>
            </a:r>
            <a:r>
              <a:rPr lang="en-US" sz="2800" dirty="0"/>
              <a:t> </a:t>
            </a:r>
            <a:r>
              <a:rPr lang="en-US" sz="2800" dirty="0" err="1"/>
              <a:t>idées</a:t>
            </a:r>
            <a:r>
              <a:rPr lang="en-US" sz="2800" dirty="0"/>
              <a:t> </a:t>
            </a:r>
            <a:r>
              <a:rPr lang="en-US" sz="2800" dirty="0" err="1"/>
              <a:t>uniquement</a:t>
            </a:r>
            <a:r>
              <a:rPr lang="en-US" sz="2800" dirty="0"/>
              <a:t> par la couleur.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Ajoutez</a:t>
            </a:r>
            <a:r>
              <a:rPr lang="en-US" sz="2800" dirty="0"/>
              <a:t> le logo de </a:t>
            </a:r>
            <a:r>
              <a:rPr lang="en-US" sz="2800" dirty="0" err="1"/>
              <a:t>vos</a:t>
            </a:r>
            <a:r>
              <a:rPr lang="en-US" sz="2800" dirty="0"/>
              <a:t> </a:t>
            </a:r>
            <a:r>
              <a:rPr lang="en-US" sz="2800" dirty="0" err="1"/>
              <a:t>universités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institutions sur la page </a:t>
            </a:r>
            <a:r>
              <a:rPr lang="en-US" sz="2800" dirty="0" err="1"/>
              <a:t>Titre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Ne </a:t>
            </a:r>
            <a:r>
              <a:rPr lang="en-US" sz="2800" dirty="0" err="1"/>
              <a:t>supprimez</a:t>
            </a:r>
            <a:r>
              <a:rPr lang="en-US" sz="2800" dirty="0"/>
              <a:t> pas les logos de la </a:t>
            </a:r>
            <a:r>
              <a:rPr lang="en-US" sz="2800" dirty="0" err="1"/>
              <a:t>dernière</a:t>
            </a:r>
            <a:r>
              <a:rPr lang="en-US" sz="2800" dirty="0"/>
              <a:t> diapositive </a:t>
            </a:r>
            <a:r>
              <a:rPr lang="en-US" sz="2800" dirty="0" err="1"/>
              <a:t>afin</a:t>
            </a:r>
            <a:r>
              <a:rPr lang="en-US" sz="2800" dirty="0"/>
              <a:t> </a:t>
            </a:r>
            <a:r>
              <a:rPr lang="en-US" sz="2800" dirty="0" err="1"/>
              <a:t>d’offrir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précieux</a:t>
            </a:r>
            <a:r>
              <a:rPr lang="en-US" sz="2800" dirty="0"/>
              <a:t> </a:t>
            </a:r>
            <a:r>
              <a:rPr lang="en-US" sz="2800" dirty="0" err="1"/>
              <a:t>partenaires</a:t>
            </a:r>
            <a:r>
              <a:rPr lang="en-US" sz="2800" dirty="0"/>
              <a:t> </a:t>
            </a:r>
            <a:r>
              <a:rPr lang="en-US" sz="2800" dirty="0" err="1"/>
              <a:t>toute</a:t>
            </a:r>
            <a:r>
              <a:rPr lang="en-US" sz="2800" dirty="0"/>
              <a:t> la </a:t>
            </a:r>
            <a:r>
              <a:rPr lang="en-US" sz="2800" dirty="0" err="1"/>
              <a:t>visibilité</a:t>
            </a:r>
            <a:r>
              <a:rPr lang="en-US" sz="2800" dirty="0"/>
              <a:t> </a:t>
            </a:r>
            <a:r>
              <a:rPr lang="en-US" sz="2800" dirty="0" err="1"/>
              <a:t>qu’ils</a:t>
            </a:r>
            <a:r>
              <a:rPr lang="en-US" sz="2800" dirty="0"/>
              <a:t> </a:t>
            </a:r>
            <a:r>
              <a:rPr lang="en-US" sz="2800" dirty="0" err="1"/>
              <a:t>méritent</a:t>
            </a:r>
            <a:r>
              <a:rPr lang="en-US" sz="2800" dirty="0"/>
              <a:t>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C50CC9-E7DE-630C-572E-73EDC491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37D76E-3FA0-EFB1-E9A0-25DFDA30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36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17EB0-6B57-5EB1-EB02-67394FC0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Recommandations liées à l’accessibilité de votre présentation (2/3)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DF4E39-A3A4-2772-3ED6-A7B21E822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Si possible, </a:t>
            </a:r>
            <a:r>
              <a:rPr lang="en-US" sz="2800" dirty="0" err="1"/>
              <a:t>ajoutez</a:t>
            </a:r>
            <a:r>
              <a:rPr lang="en-US" sz="2800" dirty="0"/>
              <a:t> un </a:t>
            </a:r>
            <a:r>
              <a:rPr lang="en-US" sz="2800" dirty="0" err="1"/>
              <a:t>sommaire</a:t>
            </a:r>
            <a:r>
              <a:rPr lang="en-US" sz="2800" dirty="0"/>
              <a:t> au début de </a:t>
            </a:r>
            <a:r>
              <a:rPr lang="en-US" sz="2800" dirty="0" err="1"/>
              <a:t>votre</a:t>
            </a:r>
            <a:r>
              <a:rPr lang="en-US" sz="2800" dirty="0"/>
              <a:t> </a:t>
            </a:r>
            <a:r>
              <a:rPr lang="en-US" sz="2800" dirty="0" err="1"/>
              <a:t>diaporama</a:t>
            </a:r>
            <a:r>
              <a:rPr lang="en-US" sz="2800" dirty="0"/>
              <a:t> : il </a:t>
            </a:r>
            <a:r>
              <a:rPr lang="en-US" sz="2800" dirty="0" err="1"/>
              <a:t>permettra</a:t>
            </a:r>
            <a:r>
              <a:rPr lang="en-US" sz="2800" dirty="0"/>
              <a:t> de guider </a:t>
            </a:r>
            <a:r>
              <a:rPr lang="en-US" sz="2800" dirty="0" err="1"/>
              <a:t>votre</a:t>
            </a:r>
            <a:r>
              <a:rPr lang="en-US" sz="2800" dirty="0"/>
              <a:t> </a:t>
            </a:r>
            <a:r>
              <a:rPr lang="en-US" sz="2800" dirty="0" err="1"/>
              <a:t>auditoire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Préférez</a:t>
            </a:r>
            <a:r>
              <a:rPr lang="en-US" sz="2800" dirty="0"/>
              <a:t> </a:t>
            </a:r>
            <a:r>
              <a:rPr lang="en-US" sz="2800" dirty="0" err="1"/>
              <a:t>l'alignement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gauche du </a:t>
            </a:r>
            <a:r>
              <a:rPr lang="en-US" sz="2800" dirty="0" err="1"/>
              <a:t>texte</a:t>
            </a:r>
            <a:r>
              <a:rPr lang="en-US" sz="2800" dirty="0"/>
              <a:t> </a:t>
            </a:r>
            <a:r>
              <a:rPr lang="en-US" sz="2800" dirty="0" err="1"/>
              <a:t>plutôt</a:t>
            </a:r>
            <a:r>
              <a:rPr lang="en-US" sz="2800" dirty="0"/>
              <a:t> que la justification.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Veillez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employer un </a:t>
            </a:r>
            <a:r>
              <a:rPr lang="en-US" sz="2800" dirty="0" err="1"/>
              <a:t>seul</a:t>
            </a:r>
            <a:r>
              <a:rPr lang="en-US" sz="2800" dirty="0"/>
              <a:t> </a:t>
            </a:r>
            <a:r>
              <a:rPr lang="en-US" sz="2800" dirty="0" err="1"/>
              <a:t>élément</a:t>
            </a:r>
            <a:r>
              <a:rPr lang="en-US" sz="2800" dirty="0"/>
              <a:t> non </a:t>
            </a:r>
            <a:r>
              <a:rPr lang="en-US" sz="2800" dirty="0" err="1"/>
              <a:t>textuel</a:t>
            </a:r>
            <a:r>
              <a:rPr lang="en-US" sz="2800" dirty="0"/>
              <a:t> par diapositive.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Evitez</a:t>
            </a:r>
            <a:r>
              <a:rPr lang="en-US" sz="2800" dirty="0"/>
              <a:t> les animations </a:t>
            </a:r>
            <a:r>
              <a:rPr lang="en-US" sz="2800" dirty="0" err="1"/>
              <a:t>contenant</a:t>
            </a:r>
            <a:r>
              <a:rPr lang="en-US" sz="2800" dirty="0"/>
              <a:t> des flashes, des </a:t>
            </a:r>
            <a:r>
              <a:rPr lang="en-US" sz="2800" dirty="0" err="1"/>
              <a:t>textes</a:t>
            </a:r>
            <a:r>
              <a:rPr lang="en-US" sz="2800" dirty="0"/>
              <a:t> </a:t>
            </a:r>
            <a:r>
              <a:rPr lang="en-US" sz="2800" dirty="0" err="1"/>
              <a:t>clignotants</a:t>
            </a:r>
            <a:r>
              <a:rPr lang="en-US" sz="2800" dirty="0"/>
              <a:t> et </a:t>
            </a:r>
            <a:r>
              <a:rPr lang="en-US" sz="2800" dirty="0" err="1"/>
              <a:t>autres</a:t>
            </a:r>
            <a:r>
              <a:rPr lang="en-US" sz="2800" dirty="0"/>
              <a:t> images </a:t>
            </a:r>
            <a:r>
              <a:rPr lang="en-US" sz="2800" dirty="0" err="1"/>
              <a:t>mouvantes</a:t>
            </a:r>
            <a:r>
              <a:rPr lang="en-US" sz="2800" dirty="0"/>
              <a:t>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9F9FE4-50EC-A10B-0E15-F3D837EE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F7D5F5-3AD5-A09C-C87C-DC6292F9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26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7890B-4CA7-B157-64E1-F7A6AD16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Recommandations liées à l’accessibilité de votre présentation (3/3)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C097FA-1AD8-6A7B-911B-5831ECE3D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Ne </a:t>
            </a:r>
            <a:r>
              <a:rPr lang="en-US" sz="2800" dirty="0" err="1"/>
              <a:t>surchargez</a:t>
            </a:r>
            <a:r>
              <a:rPr lang="en-US" sz="2800" dirty="0"/>
              <a:t> pas  </a:t>
            </a:r>
            <a:r>
              <a:rPr lang="en-US" sz="2800" dirty="0" err="1"/>
              <a:t>vos</a:t>
            </a:r>
            <a:r>
              <a:rPr lang="en-US" sz="2800" dirty="0"/>
              <a:t> diapositives, </a:t>
            </a:r>
            <a:r>
              <a:rPr lang="en-US" sz="2800" dirty="0" err="1"/>
              <a:t>préférez</a:t>
            </a:r>
            <a:r>
              <a:rPr lang="en-US" sz="2800" dirty="0"/>
              <a:t> les </a:t>
            </a:r>
            <a:r>
              <a:rPr lang="en-US" sz="2800" dirty="0" err="1"/>
              <a:t>scinder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deux.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Ajoutez</a:t>
            </a:r>
            <a:r>
              <a:rPr lang="en-US" sz="2800" dirty="0"/>
              <a:t> un </a:t>
            </a:r>
            <a:r>
              <a:rPr lang="en-US" sz="2800" dirty="0" err="1"/>
              <a:t>texte</a:t>
            </a:r>
            <a:r>
              <a:rPr lang="en-US" sz="2800" dirty="0"/>
              <a:t> de </a:t>
            </a:r>
            <a:r>
              <a:rPr lang="en-US" sz="2800" dirty="0" err="1"/>
              <a:t>remplacement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chaque</a:t>
            </a:r>
            <a:r>
              <a:rPr lang="en-US" sz="2800" dirty="0"/>
              <a:t> image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graphique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Pensez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utiliser</a:t>
            </a:r>
            <a:r>
              <a:rPr lang="en-US" sz="2800" dirty="0"/>
              <a:t> le </a:t>
            </a:r>
            <a:r>
              <a:rPr lang="en-US" sz="2800" dirty="0" err="1"/>
              <a:t>vérificateur</a:t>
            </a:r>
            <a:r>
              <a:rPr lang="en-US" sz="2800" dirty="0"/>
              <a:t> </a:t>
            </a:r>
            <a:r>
              <a:rPr lang="en-US" sz="2800" dirty="0" err="1"/>
              <a:t>d'accessibilité</a:t>
            </a:r>
            <a:r>
              <a:rPr lang="en-US" sz="2800" dirty="0"/>
              <a:t> de Power Point et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corriger</a:t>
            </a:r>
            <a:r>
              <a:rPr lang="en-US" sz="2800" dirty="0"/>
              <a:t> les </a:t>
            </a:r>
            <a:r>
              <a:rPr lang="en-US" sz="2800" dirty="0" err="1"/>
              <a:t>erreurs</a:t>
            </a:r>
            <a:r>
              <a:rPr lang="en-US" sz="2800" dirty="0"/>
              <a:t> </a:t>
            </a:r>
            <a:r>
              <a:rPr lang="en-US" sz="2800" dirty="0" err="1"/>
              <a:t>avant</a:t>
            </a:r>
            <a:r>
              <a:rPr lang="en-US" sz="2800" dirty="0"/>
              <a:t> </a:t>
            </a:r>
            <a:r>
              <a:rPr lang="en-US" sz="2800" dirty="0" err="1"/>
              <a:t>d'envoyer</a:t>
            </a:r>
            <a:r>
              <a:rPr lang="en-US" sz="2800" dirty="0"/>
              <a:t> la version finale de </a:t>
            </a:r>
            <a:r>
              <a:rPr lang="en-US" sz="2800" dirty="0" err="1"/>
              <a:t>votre</a:t>
            </a:r>
            <a:r>
              <a:rPr lang="en-US" sz="2800" dirty="0"/>
              <a:t> </a:t>
            </a:r>
            <a:r>
              <a:rPr lang="en-US" sz="2800" dirty="0" err="1"/>
              <a:t>diaporama</a:t>
            </a:r>
            <a:r>
              <a:rPr lang="en-US" sz="2800" dirty="0"/>
              <a:t> aux </a:t>
            </a:r>
            <a:r>
              <a:rPr lang="en-US" sz="2800" dirty="0" err="1"/>
              <a:t>organisateurs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Pour </a:t>
            </a:r>
            <a:r>
              <a:rPr lang="en-US" sz="2800" dirty="0" err="1"/>
              <a:t>vos</a:t>
            </a:r>
            <a:r>
              <a:rPr lang="en-US" sz="2800" dirty="0"/>
              <a:t> </a:t>
            </a:r>
            <a:r>
              <a:rPr lang="en-US" sz="2800" dirty="0" err="1"/>
              <a:t>références</a:t>
            </a:r>
            <a:r>
              <a:rPr lang="en-US" sz="2800" dirty="0"/>
              <a:t>, </a:t>
            </a:r>
            <a:r>
              <a:rPr lang="en-US" sz="2800" dirty="0" err="1"/>
              <a:t>citez</a:t>
            </a:r>
            <a:r>
              <a:rPr lang="en-US" sz="2800" dirty="0"/>
              <a:t> </a:t>
            </a:r>
            <a:r>
              <a:rPr lang="en-US" sz="2800" dirty="0" err="1"/>
              <a:t>seulement</a:t>
            </a:r>
            <a:r>
              <a:rPr lang="en-US" sz="2800" dirty="0"/>
              <a:t> les auteurs et </a:t>
            </a:r>
            <a:r>
              <a:rPr lang="en-US" sz="2800" dirty="0" err="1"/>
              <a:t>l’année</a:t>
            </a:r>
            <a:r>
              <a:rPr lang="en-US" sz="2800" dirty="0"/>
              <a:t>  dans </a:t>
            </a:r>
            <a:r>
              <a:rPr lang="en-US" sz="2800" dirty="0" err="1"/>
              <a:t>vos</a:t>
            </a:r>
            <a:r>
              <a:rPr lang="en-US" sz="2800" dirty="0"/>
              <a:t> diapositives et </a:t>
            </a:r>
            <a:r>
              <a:rPr lang="en-US" sz="2800" dirty="0" err="1"/>
              <a:t>offrez</a:t>
            </a:r>
            <a:r>
              <a:rPr lang="en-US" sz="2800" dirty="0"/>
              <a:t> </a:t>
            </a:r>
            <a:r>
              <a:rPr lang="en-US" sz="2800" dirty="0" err="1"/>
              <a:t>une</a:t>
            </a:r>
            <a:r>
              <a:rPr lang="en-US" sz="2800" dirty="0"/>
              <a:t> </a:t>
            </a:r>
            <a:r>
              <a:rPr lang="en-US" sz="2800" dirty="0" err="1"/>
              <a:t>bibliographie</a:t>
            </a:r>
            <a:r>
              <a:rPr lang="en-US" sz="2800" dirty="0"/>
              <a:t> </a:t>
            </a:r>
            <a:r>
              <a:rPr lang="en-US" sz="2800" dirty="0" err="1"/>
              <a:t>complète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la fin de </a:t>
            </a:r>
            <a:r>
              <a:rPr lang="en-US" sz="2800" dirty="0" err="1"/>
              <a:t>votre</a:t>
            </a:r>
            <a:r>
              <a:rPr lang="en-US" sz="2800" dirty="0"/>
              <a:t> </a:t>
            </a:r>
            <a:r>
              <a:rPr lang="en-US" sz="2800" dirty="0" err="1"/>
              <a:t>diaporama</a:t>
            </a:r>
            <a:r>
              <a:rPr lang="en-US" sz="2800" dirty="0"/>
              <a:t>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0A29C4-457F-7AD8-1109-6598AE1C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77AC9A-2677-FF1F-7AAE-33FB8C7C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20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86058-4CEB-2FF8-A365-5BE6BA4B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630E0A-7A02-2202-830A-A9BD23B2A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F65BF4-9617-8402-D9AD-413F0510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Colloque Et SI, 20, 21 et 22 avril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9AEE93-F4E6-539D-38EC-043451D9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0BB5-E466-F344-9307-526E4DB7685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35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3B82A5-27BB-509E-8F8E-D101E3D13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77" y="774454"/>
            <a:ext cx="3988366" cy="112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1DA2306-F330-38D1-47A2-94EAE9D2A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149" y="713393"/>
            <a:ext cx="3356206" cy="124540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FD1D7E-71CD-7487-4EC1-D718DA48C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873" y="1875739"/>
            <a:ext cx="1959605" cy="145699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C34B9750-A15D-27DA-0947-12210193C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309" y="5232546"/>
            <a:ext cx="3429000" cy="6985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0787E00-0560-039D-9E64-7F3CA323D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940" y="4888829"/>
            <a:ext cx="1358900" cy="1219200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1AC9EA07-01B8-F2DD-513E-EDC8F9D4D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0309" y="3741108"/>
            <a:ext cx="2244161" cy="7091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3BE3B2A-E3A1-D938-AB64-430035741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6597" y="3659844"/>
            <a:ext cx="1595482" cy="104821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B65A50B-471D-74F1-A85C-D7E9F68FF6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059535"/>
            <a:ext cx="1632858" cy="11132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0F6251-0F5E-4F8D-3F7B-4955D288FC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7122" y="3705994"/>
            <a:ext cx="2472781" cy="955920"/>
          </a:xfrm>
          <a:prstGeom prst="rect">
            <a:avLst/>
          </a:prstGeom>
        </p:spPr>
      </p:pic>
      <p:pic>
        <p:nvPicPr>
          <p:cNvPr id="15" name="Espace réservé du contenu 13">
            <a:extLst>
              <a:ext uri="{FF2B5EF4-FFF2-40B4-BE49-F238E27FC236}">
                <a16:creationId xmlns:a16="http://schemas.microsoft.com/office/drawing/2014/main" id="{612A4CE2-B9F6-8453-32A7-8CB0FE7A08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4433" y="3483232"/>
            <a:ext cx="1822450" cy="156396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0FC52CA-B028-2088-343E-B1779540E8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2869" y="2046606"/>
            <a:ext cx="1221740" cy="126310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9342289-6401-0D29-62FC-E6C0A4AC2B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0804" y="3595031"/>
            <a:ext cx="1825217" cy="10975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2CCFF47-1449-2432-664D-EBCF26AD01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0249" y="2320659"/>
            <a:ext cx="1595483" cy="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261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loque Et SI Modèle accessible" id="{6CB384DD-ED11-5A43-8297-E591C5571C5E}" vid="{9EF5B3E0-A590-DE40-92F4-33F53449A88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7042</TotalTime>
  <Words>312</Words>
  <Application>Microsoft Macintosh PowerPoint</Application>
  <PresentationFormat>Grand écran</PresentationFormat>
  <Paragraphs>27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Ubuntu</vt:lpstr>
      <vt:lpstr>Thème Office</vt:lpstr>
      <vt:lpstr>Titre</vt:lpstr>
      <vt:lpstr>Recommandations liées à l’accessibilité de votre présentation (1/3)</vt:lpstr>
      <vt:lpstr>Recommandations liées à l’accessibilité de votre présentation (2/3)</vt:lpstr>
      <vt:lpstr>Recommandations liées à l’accessibilité de votre présentation (3/3)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auteur</dc:creator>
  <cp:lastModifiedBy>auteur</cp:lastModifiedBy>
  <cp:revision>11</cp:revision>
  <dcterms:created xsi:type="dcterms:W3CDTF">2026-03-16T07:41:17Z</dcterms:created>
  <dcterms:modified xsi:type="dcterms:W3CDTF">2026-03-23T09:21:53Z</dcterms:modified>
</cp:coreProperties>
</file>